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</p:sldIdLst>
  <p:sldSz cx="9144000" cy="514826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E88BE8-7E50-4FEA-A879-C524181AB956}" v="3" dt="2023-09-05T13:16:44.0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52" y="51"/>
      </p:cViewPr>
      <p:guideLst>
        <p:guide orient="horz" pos="162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9299"/>
            <a:ext cx="7772400" cy="110354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7349"/>
            <a:ext cx="6400800" cy="1315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01262"/>
            <a:ext cx="8229600" cy="33976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6169"/>
            <a:ext cx="2057400" cy="439270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6169"/>
            <a:ext cx="6019800" cy="43927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1262"/>
            <a:ext cx="8229600" cy="33976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8236"/>
            <a:ext cx="7772400" cy="102250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2054"/>
            <a:ext cx="7772400" cy="11261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1262"/>
            <a:ext cx="4038600" cy="33976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1262"/>
            <a:ext cx="4038600" cy="33976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2401"/>
            <a:ext cx="4040188" cy="4802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2667"/>
            <a:ext cx="4040188" cy="296621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2401"/>
            <a:ext cx="4041775" cy="4802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2667"/>
            <a:ext cx="4041775" cy="296621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977"/>
            <a:ext cx="3008313" cy="87234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977"/>
            <a:ext cx="5111750" cy="43939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7322"/>
            <a:ext cx="3008313" cy="35215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3784"/>
            <a:ext cx="5486400" cy="42544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60007"/>
            <a:ext cx="5486400" cy="30889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9231"/>
            <a:ext cx="5486400" cy="604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05.09.2023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" y="0"/>
            <a:ext cx="9143985" cy="5148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" y="0"/>
            <a:ext cx="9143984" cy="5148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566953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9310C26895984B8A15B67BDB451BFB" ma:contentTypeVersion="15" ma:contentTypeDescription="Ein neues Dokument erstellen." ma:contentTypeScope="" ma:versionID="78ba3d818703ce1ea81eca4957648be7">
  <xsd:schema xmlns:xsd="http://www.w3.org/2001/XMLSchema" xmlns:xs="http://www.w3.org/2001/XMLSchema" xmlns:p="http://schemas.microsoft.com/office/2006/metadata/properties" xmlns:ns2="e58eaca8-f4da-4d53-a948-ecd7d12d3e4a" xmlns:ns3="c82cca38-21c0-4085-b597-6714eaf117dc" targetNamespace="http://schemas.microsoft.com/office/2006/metadata/properties" ma:root="true" ma:fieldsID="a098f7d0b9d9a3c081f7118335806a30" ns2:_="" ns3:_="">
    <xsd:import namespace="e58eaca8-f4da-4d53-a948-ecd7d12d3e4a"/>
    <xsd:import namespace="c82cca38-21c0-4085-b597-6714eaf117dc"/>
    <xsd:element name="properties">
      <xsd:complexType>
        <xsd:sequence>
          <xsd:element name="documentManagement">
            <xsd:complexType>
              <xsd:all>
                <xsd:element ref="ns2:Jahr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eaca8-f4da-4d53-a948-ecd7d12d3e4a" elementFormDefault="qualified">
    <xsd:import namespace="http://schemas.microsoft.com/office/2006/documentManagement/types"/>
    <xsd:import namespace="http://schemas.microsoft.com/office/infopath/2007/PartnerControls"/>
    <xsd:element name="Jahr" ma:index="8" nillable="true" ma:displayName="Jahr" ma:default="" ma:internalName="Jahr" ma:readOnly="false" ma:percentage="FALSE">
      <xsd:simpleType>
        <xsd:restriction base="dms:Number"/>
      </xsd:simpleType>
    </xsd:element>
    <xsd:element name="TaxCatchAll" ma:index="13" nillable="true" ma:displayName="Taxonomy Catch All Column" ma:hidden="true" ma:list="{9171392b-8a64-433d-8fb6-d6f86df0c306}" ma:internalName="TaxCatchAll" ma:showField="CatchAllData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cca38-21c0-4085-b597-6714eaf11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Bildmarkierungen" ma:readOnly="false" ma:fieldId="{5cf76f15-5ced-4ddc-b409-7134ff3c332f}" ma:taxonomyMulti="true" ma:sspId="f3f64381-af27-4bc9-81c0-3cb2584565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f3f64381-af27-4bc9-81c0-3cb258456522" ContentTypeId="0x0101" PreviousValue="false"/>
</file>

<file path=customXml/itemProps1.xml><?xml version="1.0" encoding="utf-8"?>
<ds:datastoreItem xmlns:ds="http://schemas.openxmlformats.org/officeDocument/2006/customXml" ds:itemID="{7AAA85BB-8A29-4356-8A3F-FD29F4CEF69D}"/>
</file>

<file path=customXml/itemProps2.xml><?xml version="1.0" encoding="utf-8"?>
<ds:datastoreItem xmlns:ds="http://schemas.openxmlformats.org/officeDocument/2006/customXml" ds:itemID="{08388C9D-ADF1-44F3-8BB4-36C27CFDE6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93758E-6B51-47DF-AB05-2D06071687A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Barbara</dc:creator>
  <cp:lastModifiedBy>Maria Schimmelschmidt</cp:lastModifiedBy>
  <cp:revision>75</cp:revision>
  <dcterms:created xsi:type="dcterms:W3CDTF">2016-09-28T14:04:57Z</dcterms:created>
  <dcterms:modified xsi:type="dcterms:W3CDTF">2023-09-05T13:16:47Z</dcterms:modified>
</cp:coreProperties>
</file>